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95D3"/>
    <a:srgbClr val="2D72B1"/>
    <a:srgbClr val="47CFFF"/>
    <a:srgbClr val="0D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FE86-B594-4B63-BECF-FF76D9D9675C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85EA-5E01-498E-A1E5-366945C5F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67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FE86-B594-4B63-BECF-FF76D9D9675C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85EA-5E01-498E-A1E5-366945C5F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0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FE86-B594-4B63-BECF-FF76D9D9675C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85EA-5E01-498E-A1E5-366945C5F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80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FE86-B594-4B63-BECF-FF76D9D9675C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85EA-5E01-498E-A1E5-366945C5F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44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FE86-B594-4B63-BECF-FF76D9D9675C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85EA-5E01-498E-A1E5-366945C5F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FE86-B594-4B63-BECF-FF76D9D9675C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85EA-5E01-498E-A1E5-366945C5F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50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FE86-B594-4B63-BECF-FF76D9D9675C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85EA-5E01-498E-A1E5-366945C5F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435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FE86-B594-4B63-BECF-FF76D9D9675C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85EA-5E01-498E-A1E5-366945C5F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10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FE86-B594-4B63-BECF-FF76D9D9675C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85EA-5E01-498E-A1E5-366945C5F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92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FE86-B594-4B63-BECF-FF76D9D9675C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85EA-5E01-498E-A1E5-366945C5F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08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FE86-B594-4B63-BECF-FF76D9D9675C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85EA-5E01-498E-A1E5-366945C5F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04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1FE86-B594-4B63-BECF-FF76D9D9675C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D85EA-5E01-498E-A1E5-366945C5F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68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rgbClr val="2D72B1"/>
            </a:gs>
            <a:gs pos="0">
              <a:srgbClr val="47CFFF"/>
            </a:gs>
            <a:gs pos="2000">
              <a:srgbClr val="47CFFF"/>
            </a:gs>
            <a:gs pos="100000">
              <a:srgbClr val="2D72B1"/>
            </a:gs>
            <a:gs pos="45000">
              <a:srgbClr val="3AA1D8"/>
            </a:gs>
            <a:gs pos="53000">
              <a:srgbClr val="5195D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867" y="194733"/>
            <a:ext cx="4851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КАК ЗАЙЦЫ ГОТОВЯТСЯ К ЗИМЕ?</a:t>
            </a:r>
            <a:endParaRPr lang="ru-RU" sz="6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27" b="95676" l="5111" r="94667">
                        <a14:foregroundMark x1="70000" y1="40270" x2="70000" y2="40270"/>
                        <a14:foregroundMark x1="82000" y1="62432" x2="82000" y2="62432"/>
                        <a14:foregroundMark x1="32000" y1="76216" x2="32000" y2="7621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46489">
            <a:off x="663065" y="5134365"/>
            <a:ext cx="1496627" cy="12305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27" b="95676" l="5111" r="94667">
                        <a14:foregroundMark x1="70000" y1="40270" x2="70000" y2="40270"/>
                        <a14:foregroundMark x1="82000" y1="62432" x2="82000" y2="62432"/>
                        <a14:foregroundMark x1="32000" y1="76216" x2="32000" y2="7621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46489">
            <a:off x="2533514" y="5312627"/>
            <a:ext cx="1496627" cy="12305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27" b="95676" l="5111" r="94667">
                        <a14:foregroundMark x1="70000" y1="40270" x2="70000" y2="40270"/>
                        <a14:foregroundMark x1="82000" y1="62432" x2="82000" y2="62432"/>
                        <a14:foregroundMark x1="32000" y1="76216" x2="32000" y2="7621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46489">
            <a:off x="5738945" y="3756196"/>
            <a:ext cx="1496627" cy="12305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27" b="95676" l="5111" r="94667">
                        <a14:foregroundMark x1="70000" y1="40270" x2="70000" y2="40270"/>
                        <a14:foregroundMark x1="82000" y1="62432" x2="82000" y2="62432"/>
                        <a14:foregroundMark x1="32000" y1="76216" x2="32000" y2="7621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46489">
            <a:off x="3881800" y="4119860"/>
            <a:ext cx="1496627" cy="12305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27" b="95676" l="5111" r="94667">
                        <a14:foregroundMark x1="70000" y1="40270" x2="70000" y2="40270"/>
                        <a14:foregroundMark x1="82000" y1="62432" x2="82000" y2="62432"/>
                        <a14:foregroundMark x1="32000" y1="76216" x2="32000" y2="7621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46489">
            <a:off x="6786459" y="2367374"/>
            <a:ext cx="1496627" cy="12305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27" b="95676" l="5111" r="94667">
                        <a14:foregroundMark x1="70000" y1="40270" x2="70000" y2="40270"/>
                        <a14:foregroundMark x1="82000" y1="62432" x2="82000" y2="62432"/>
                        <a14:foregroundMark x1="32000" y1="76216" x2="32000" y2="7621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46489">
            <a:off x="8559243" y="1902365"/>
            <a:ext cx="1496627" cy="12305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27" b="95676" l="5111" r="94667">
                        <a14:foregroundMark x1="70000" y1="40270" x2="70000" y2="40270"/>
                        <a14:foregroundMark x1="82000" y1="62432" x2="82000" y2="62432"/>
                        <a14:foregroundMark x1="32000" y1="76216" x2="32000" y2="7621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46489">
            <a:off x="9678673" y="422313"/>
            <a:ext cx="1496627" cy="12305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15249" y="5271128"/>
            <a:ext cx="42209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1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Ольга Сергеевна Чаликиди,</a:t>
            </a:r>
          </a:p>
          <a:p>
            <a:pPr algn="r"/>
            <a:r>
              <a:rPr lang="ru-RU" sz="21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Учитель-логопед</a:t>
            </a:r>
            <a:endParaRPr lang="ru-RU" sz="21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ru-RU" sz="1900" b="1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Новосибирская область, </a:t>
            </a:r>
            <a:r>
              <a:rPr lang="ru-RU" sz="1900" b="1" i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р.п</a:t>
            </a:r>
            <a:r>
              <a:rPr lang="ru-RU" sz="1900" b="1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Кольцово, МБДОУ «Лёвушка»</a:t>
            </a:r>
            <a:endParaRPr lang="ru-RU" sz="1900" b="1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02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rgbClr val="2D72B1"/>
            </a:gs>
            <a:gs pos="0">
              <a:srgbClr val="47CFFF"/>
            </a:gs>
            <a:gs pos="2000">
              <a:srgbClr val="47CFFF"/>
            </a:gs>
            <a:gs pos="100000">
              <a:srgbClr val="2D72B1"/>
            </a:gs>
            <a:gs pos="45000">
              <a:srgbClr val="3AA1D8"/>
            </a:gs>
            <a:gs pos="53000">
              <a:srgbClr val="5195D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7197" y="762063"/>
            <a:ext cx="42209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Подготовка к зиме начинается с линьки в сентябре и длится до первого снега.</a:t>
            </a:r>
            <a:endParaRPr lang="ru-RU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 descr="На одного медведя три зайца – почему в Сибири исчезают русаки | VN.R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3" y="3509843"/>
            <a:ext cx="3095358" cy="2680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Несколько интересных особенностей зимовки зайца | Пикабу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398" y="2145766"/>
            <a:ext cx="3453613" cy="283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Тайны жизни и выживания зайца-беля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98" y="734872"/>
            <a:ext cx="2331687" cy="3472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571874" y="5141377"/>
            <a:ext cx="4620126" cy="1309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Так зайцы меняют окрас своей шубки с серого цвета на белый. Так они маскируются от хищников.</a:t>
            </a: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578911" y="4207059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7915051" y="3080084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4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rgbClr val="2D72B1"/>
            </a:gs>
            <a:gs pos="0">
              <a:srgbClr val="47CFFF"/>
            </a:gs>
            <a:gs pos="2000">
              <a:srgbClr val="47CFFF"/>
            </a:gs>
            <a:gs pos="100000">
              <a:srgbClr val="2D72B1"/>
            </a:gs>
            <a:gs pos="45000">
              <a:srgbClr val="3AA1D8"/>
            </a:gs>
            <a:gs pos="53000">
              <a:srgbClr val="5195D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4275" y="779299"/>
            <a:ext cx="696869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Если снег глубокий, зайцы роют норы в низинах и устраивают лёжки. Они не обустраивают и не утепляют норы.</a:t>
            </a:r>
            <a:endParaRPr lang="ru-RU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1947" y="5206177"/>
            <a:ext cx="813334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Если снега мало, прячутся под кустами или корягами. Эти маленькие зверьки обладают густой шерстью, поэтому не мерзнут в своих укрытиях.</a:t>
            </a:r>
            <a:endParaRPr lang="ru-RU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 descr="Несколько интересных особенностей зимовки зайца | Пикабу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03" y="1973179"/>
            <a:ext cx="3767088" cy="2953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одкормка зайцев зимой : заяц : Статьи об охоте и рыбалке : HuntFishing.R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313" y="1973179"/>
            <a:ext cx="2974208" cy="286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айцы в природе | Энимал Ридер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43" y="2050181"/>
            <a:ext cx="3060834" cy="286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582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rgbClr val="2D72B1"/>
            </a:gs>
            <a:gs pos="0">
              <a:srgbClr val="47CFFF"/>
            </a:gs>
            <a:gs pos="2000">
              <a:srgbClr val="47CFFF"/>
            </a:gs>
            <a:gs pos="100000">
              <a:srgbClr val="2D72B1"/>
            </a:gs>
            <a:gs pos="45000">
              <a:srgbClr val="3AA1D8"/>
            </a:gs>
            <a:gs pos="53000">
              <a:srgbClr val="5195D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 зимуют зайцы?🐇🐰 Маленькие серые зайчики кажутся такими беззащитными и  милыми, как же они справляются с.. | ВКонтакт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45" y="1020709"/>
            <a:ext cx="4039652" cy="3580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Зайка зимой - фото и картинки: 61 штук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85" y="674634"/>
            <a:ext cx="3175519" cy="3926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Заяц делает запасы на зиму или нет: чем питается в холодное время год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24" y="3070460"/>
            <a:ext cx="2942533" cy="3301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Недорогой финский дом 6х6 метров — проект Рябина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4" y="539883"/>
            <a:ext cx="2609448" cy="2309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90223" y="4896134"/>
            <a:ext cx="7882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Зимой зайцы питаются молодыми побегами и  корой деревьев, засохшей травой, тонкими веточками, замерзшими ягодами.</a:t>
            </a:r>
            <a:endParaRPr lang="ru-RU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39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rgbClr val="2D72B1"/>
            </a:gs>
            <a:gs pos="0">
              <a:srgbClr val="47CFFF"/>
            </a:gs>
            <a:gs pos="2000">
              <a:srgbClr val="47CFFF"/>
            </a:gs>
            <a:gs pos="100000">
              <a:srgbClr val="2D72B1"/>
            </a:gs>
            <a:gs pos="45000">
              <a:srgbClr val="3AA1D8"/>
            </a:gs>
            <a:gs pos="53000">
              <a:srgbClr val="5195D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avatars.mds.yandex.net/i?id=3d47258b2b5004ff2d1cccdc49400ef5e12d435d-924321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182" y="1125918"/>
            <a:ext cx="7671334" cy="5359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25566" y="548639"/>
            <a:ext cx="5852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Заячья семья: заяц, зайчиха, зайчата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6102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125</Words>
  <Application>Microsoft Office PowerPoint</Application>
  <PresentationFormat>Широкоэкранный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14</cp:revision>
  <dcterms:created xsi:type="dcterms:W3CDTF">2023-12-04T11:56:23Z</dcterms:created>
  <dcterms:modified xsi:type="dcterms:W3CDTF">2023-12-04T15:04:15Z</dcterms:modified>
</cp:coreProperties>
</file>